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E8B02-0A66-425D-BE34-007B797695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2175AB-0A91-4074-BEA9-BF89CB606A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DB77ED-B3D1-420A-865D-701D39DDB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E3BF2-6503-45CC-956C-46355FD73A33}" type="datetimeFigureOut">
              <a:rPr lang="en-IN" smtClean="0"/>
              <a:t>20-10-2020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4C551-B3B4-497D-91FA-75B2BAAC9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54D590-5CE5-44E8-86B0-6D4104BC5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7224F-C23C-4451-B9B1-A34D1A2326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9855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1346D-0B45-4AE0-8749-48B731973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110BE9-4F29-4B32-8131-AAF3A4024F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A2077-9C7F-4317-92C7-C2E68384E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E3BF2-6503-45CC-956C-46355FD73A33}" type="datetimeFigureOut">
              <a:rPr lang="en-IN" smtClean="0"/>
              <a:t>20-10-2020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5B8EA-93EC-40E2-8EC6-4586E674F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936D18-A3E8-493E-9123-46AE6763F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7224F-C23C-4451-B9B1-A34D1A2326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3726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13E87A-305E-4A01-A1D6-09C9CCA5AD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67684D-4480-43F4-AC0F-87D3766EC2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341C4B-6B3A-4718-8A0E-FD5B3B39E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E3BF2-6503-45CC-956C-46355FD73A33}" type="datetimeFigureOut">
              <a:rPr lang="en-IN" smtClean="0"/>
              <a:t>20-10-2020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4BF1E0-ABD4-4483-B005-3355329B6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2A8ED-36B4-4010-9458-118FB0B96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7224F-C23C-4451-B9B1-A34D1A2326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9664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0ECEA-6BB0-43AA-A809-D9B86C5F1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53509-968E-4855-B88E-0C403CDE17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EB726B-F32F-4F72-A142-163DDECAD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E3BF2-6503-45CC-956C-46355FD73A33}" type="datetimeFigureOut">
              <a:rPr lang="en-IN" smtClean="0"/>
              <a:t>20-10-2020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03CE13-3CF0-4440-9BCF-24D0ED348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E5EA5B-AAF5-43F0-97CA-3F561B549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7224F-C23C-4451-B9B1-A34D1A2326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6561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431B6-CBC2-4CB7-A33A-4D510BB6F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40932-7C91-4CA2-B0AF-9EA21B0B1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843C1-AAF0-4DC7-9994-D4E913B4D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E3BF2-6503-45CC-956C-46355FD73A33}" type="datetimeFigureOut">
              <a:rPr lang="en-IN" smtClean="0"/>
              <a:t>20-10-2020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F24D9-F168-48B3-8B78-3C79EA18C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0A8143-2D88-4443-8EC4-283DF2443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7224F-C23C-4451-B9B1-A34D1A2326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23719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3EF8F-4D80-412C-9611-71237B8CF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0BFED-B0DD-4299-9EF9-E65FA48412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1C6BB2-620D-4E60-8819-B5C44B7F7F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1514EF-3D7C-4578-A6DC-524E00C48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E3BF2-6503-45CC-956C-46355FD73A33}" type="datetimeFigureOut">
              <a:rPr lang="en-IN" smtClean="0"/>
              <a:t>20-10-2020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55F831-76DF-4D29-829C-747CF4C72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31A2B3-3401-40CD-B2D6-7DD87BF99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7224F-C23C-4451-B9B1-A34D1A2326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40723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57761-8CC4-4FF9-90FC-1ECD54759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A95425-284F-4B92-8013-4EF5506D6E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F1D951-4FBA-4A3E-9350-115013BDFA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C3225B-0483-4E3A-BA83-A7540B4305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770407-8F0C-41E9-B8CD-9FD7D98975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DC284F-CBB4-4CA5-A0C0-49183D160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E3BF2-6503-45CC-956C-46355FD73A33}" type="datetimeFigureOut">
              <a:rPr lang="en-IN" smtClean="0"/>
              <a:t>20-10-2020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959C1B-9BE5-4272-8D3C-B48112BCE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0638CB-22AE-46A6-91C1-FEA31DEAD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7224F-C23C-4451-B9B1-A34D1A2326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6629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DF6FA-BC83-48D6-B58D-3DE57AF86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91590C-88F8-4B0D-9078-ED763A01A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E3BF2-6503-45CC-956C-46355FD73A33}" type="datetimeFigureOut">
              <a:rPr lang="en-IN" smtClean="0"/>
              <a:t>20-10-2020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DA8ABA-3612-4240-81CA-F68CD09E4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6668AA-A92C-43C1-81C6-E430B0F4A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7224F-C23C-4451-B9B1-A34D1A2326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124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93ACE8-F251-4C73-9830-1B5690E67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E3BF2-6503-45CC-956C-46355FD73A33}" type="datetimeFigureOut">
              <a:rPr lang="en-IN" smtClean="0"/>
              <a:t>20-10-2020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28715A-885B-4500-87D1-97E4867E3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F0B41C-A67C-43C0-9BD6-3A5923471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7224F-C23C-4451-B9B1-A34D1A2326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5143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18232-E4F8-498F-AA46-C38F0F7FA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37782-A4D0-4832-B1EA-BB8DBAE102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2C1157-446A-4054-A936-FC336F55A2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1A35CD-C54F-4B6E-830B-934948D4B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E3BF2-6503-45CC-956C-46355FD73A33}" type="datetimeFigureOut">
              <a:rPr lang="en-IN" smtClean="0"/>
              <a:t>20-10-2020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9CBC8F-303C-4109-B269-F05610E95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72820-1FB5-45E1-8738-017897467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7224F-C23C-4451-B9B1-A34D1A2326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8134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A9E33-DE85-4763-9D64-DCEF41306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D790F2-1D05-4AA1-B04D-62A3B13B66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8F014C-FB37-45F0-AA84-A6919A4963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9A8A1A-7C71-4B0F-AFD3-CA95FD7E7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E3BF2-6503-45CC-956C-46355FD73A33}" type="datetimeFigureOut">
              <a:rPr lang="en-IN" smtClean="0"/>
              <a:t>20-10-2020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E2E58E-0B64-4ADB-910A-F312925A3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DB2263-E635-4AC8-809B-3F91E1EC8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7224F-C23C-4451-B9B1-A34D1A2326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1552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6C59AB-CC89-4649-A6EC-5D8DD7FF1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ECFB50-590E-4F27-8601-82C5744AF3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85663-A2F4-470E-AEE4-BE3954622D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E3BF2-6503-45CC-956C-46355FD73A33}" type="datetimeFigureOut">
              <a:rPr lang="en-IN" smtClean="0"/>
              <a:t>20-10-2020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C674F-CC0A-41B3-BDEF-895C737DA1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3A0019-DF8D-4E8F-92DA-838403B0BA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7224F-C23C-4451-B9B1-A34D1A2326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2682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296B1-6734-4D98-BC4C-6F03B43410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5034" y="0"/>
            <a:ext cx="11293312" cy="2121031"/>
          </a:xfrm>
        </p:spPr>
        <p:txBody>
          <a:bodyPr>
            <a:normAutofit/>
          </a:bodyPr>
          <a:lstStyle/>
          <a:p>
            <a:r>
              <a:rPr lang="sa-IN" sz="3600" dirty="0"/>
              <a:t>सूक्ति स्तबकः</a:t>
            </a:r>
            <a:endParaRPr lang="en-IN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A8B242-BE8E-428E-8ED2-AC6CF80852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12882"/>
            <a:ext cx="9144000" cy="2344918"/>
          </a:xfrm>
        </p:spPr>
        <p:txBody>
          <a:bodyPr>
            <a:normAutofit/>
          </a:bodyPr>
          <a:lstStyle/>
          <a:p>
            <a:r>
              <a:rPr lang="sa-IN" dirty="0"/>
              <a:t>उद्यमेन हि सिद्धयन्ति कार्याणि न मनोरथैः।</a:t>
            </a:r>
          </a:p>
          <a:p>
            <a:r>
              <a:rPr lang="sa-IN" dirty="0"/>
              <a:t>नहि सुप्तस्य सिंहस्य प्रविशन्ति मुखे मृगाः।।</a:t>
            </a:r>
          </a:p>
          <a:p>
            <a:r>
              <a:rPr lang="sa-IN" dirty="0"/>
              <a:t>भावः</a:t>
            </a:r>
          </a:p>
          <a:p>
            <a:r>
              <a:rPr lang="sa-IN" dirty="0"/>
              <a:t>परिश्रम से ह</a:t>
            </a:r>
            <a:r>
              <a:rPr lang="hi-IN" dirty="0"/>
              <a:t>ी</a:t>
            </a:r>
            <a:r>
              <a:rPr lang="sa-IN" dirty="0"/>
              <a:t> कार्यो की सिद्धि होती है न कि सिर्फ मन में चिन्तन करने से। सोये हुए सिंह के मुंह में जानवर अपने आप नहीं आता है।</a:t>
            </a:r>
            <a:endParaRPr lang="en-IN" dirty="0"/>
          </a:p>
        </p:txBody>
      </p:sp>
      <p:pic>
        <p:nvPicPr>
          <p:cNvPr id="5" name="Picture 4" descr="A lion sitting in a field&#10;&#10;Description automatically generated">
            <a:extLst>
              <a:ext uri="{FF2B5EF4-FFF2-40B4-BE49-F238E27FC236}">
                <a16:creationId xmlns:a16="http://schemas.microsoft.com/office/drawing/2014/main" id="{5BBCD85D-277F-4FE2-BA13-1F5EB07A7C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034" y="-127262"/>
            <a:ext cx="4091233" cy="224829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54CB791-F6B2-42D3-A255-800558B8F7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9979" y="0"/>
            <a:ext cx="4462021" cy="2121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010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2E147-9C72-4236-BE06-9F47D7AC5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36841"/>
          </a:xfrm>
        </p:spPr>
        <p:txBody>
          <a:bodyPr>
            <a:normAutofit/>
          </a:bodyPr>
          <a:lstStyle/>
          <a:p>
            <a:r>
              <a:rPr lang="sa-IN" sz="2400" dirty="0"/>
              <a:t>पुस्तके पठितः पाठः जीवने नैव साधितः ।</a:t>
            </a:r>
            <a:br>
              <a:rPr lang="sa-IN" sz="2400" dirty="0"/>
            </a:br>
            <a:r>
              <a:rPr lang="sa-IN" sz="2400" dirty="0"/>
              <a:t>किं भवेत तेन पाठेन जीवने यो न सार्थकः</a:t>
            </a:r>
            <a:br>
              <a:rPr lang="en-IN" sz="2400" dirty="0"/>
            </a:br>
            <a:br>
              <a:rPr lang="hi-IN" sz="2400" dirty="0"/>
            </a:br>
            <a:br>
              <a:rPr lang="hi-IN" sz="2400" dirty="0"/>
            </a:br>
            <a:r>
              <a:rPr lang="hi-IN" sz="2400" dirty="0"/>
              <a:t>भावः  पुस्तक की पढी हुई विद्या यदि जीवन </a:t>
            </a:r>
            <a:br>
              <a:rPr lang="hi-IN" sz="2400" dirty="0"/>
            </a:br>
            <a:r>
              <a:rPr lang="hi-IN" sz="2400" dirty="0"/>
              <a:t>	में काम नहीं आयी तो उस विद्या से </a:t>
            </a:r>
            <a:br>
              <a:rPr lang="hi-IN" sz="2400" dirty="0"/>
            </a:br>
            <a:r>
              <a:rPr lang="hi-IN" sz="2400" dirty="0"/>
              <a:t>	क्या लाभ जिसकी जीवन में सार्थकता</a:t>
            </a:r>
            <a:br>
              <a:rPr lang="hi-IN" sz="2400" dirty="0"/>
            </a:br>
            <a:r>
              <a:rPr lang="hi-IN" sz="2400" dirty="0"/>
              <a:t>	न हो।</a:t>
            </a:r>
            <a:endParaRPr lang="en-IN" sz="2400" dirty="0"/>
          </a:p>
        </p:txBody>
      </p:sp>
      <p:pic>
        <p:nvPicPr>
          <p:cNvPr id="5" name="Content Placeholder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916BAC32-6DCF-4C57-9962-B75F94B982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627" y="365125"/>
            <a:ext cx="3534054" cy="1843054"/>
          </a:xfrm>
        </p:spPr>
      </p:pic>
      <p:pic>
        <p:nvPicPr>
          <p:cNvPr id="7" name="Picture 6" descr="A picture containing child, young, child, table&#10;&#10;Description automatically generated">
            <a:extLst>
              <a:ext uri="{FF2B5EF4-FFF2-40B4-BE49-F238E27FC236}">
                <a16:creationId xmlns:a16="http://schemas.microsoft.com/office/drawing/2014/main" id="{D47DC337-C8FE-4508-9744-E382BCF081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7994" y="2616740"/>
            <a:ext cx="4953000" cy="3531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444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5695A-8EB3-42C1-9111-74201AC4C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/>
              <a:t>प्रिय वाक्य प्रदानेन सर्व तुष्यन्ति जन्तवः।</a:t>
            </a:r>
            <a:br>
              <a:rPr lang="hi-IN" dirty="0"/>
            </a:br>
            <a:r>
              <a:rPr lang="hi-IN" dirty="0"/>
              <a:t>तस्मात् प्रियं हि वक्तव्यं वचने का दरिद्रता।।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6A7968-13AA-4562-9FBA-D50ADFB01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439400" cy="4351338"/>
          </a:xfrm>
        </p:spPr>
        <p:txBody>
          <a:bodyPr/>
          <a:lstStyle/>
          <a:p>
            <a:r>
              <a:rPr lang="hi-IN" dirty="0"/>
              <a:t>प्रिय वचन बोलने से सभी जीव प्रस</a:t>
            </a:r>
          </a:p>
          <a:p>
            <a:r>
              <a:rPr lang="hi-IN" dirty="0"/>
              <a:t>न्न होते है। इसलिए प्रिय वचन बोलने में कंजुसी नहीं करनी चाहिए।</a:t>
            </a:r>
            <a:endParaRPr lang="en-IN" dirty="0"/>
          </a:p>
        </p:txBody>
      </p:sp>
      <p:pic>
        <p:nvPicPr>
          <p:cNvPr id="5" name="Picture 4" descr="A picture containing person, young, holding, person&#10;&#10;Description automatically generated">
            <a:extLst>
              <a:ext uri="{FF2B5EF4-FFF2-40B4-BE49-F238E27FC236}">
                <a16:creationId xmlns:a16="http://schemas.microsoft.com/office/drawing/2014/main" id="{F5C96781-95EE-4F2B-9497-A43BBB44AD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966935"/>
            <a:ext cx="10515599" cy="3462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873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D4E84-B1F8-417C-85F9-CBC1A664B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/>
              <a:t>गच्छन् पिपीलको याति योजनानां शतान्यपि।</a:t>
            </a:r>
            <a:br>
              <a:rPr lang="hi-IN" dirty="0"/>
            </a:br>
            <a:r>
              <a:rPr lang="hi-IN" dirty="0"/>
              <a:t>अगच्छन् वैनतैयोपि पदमेकम् न गच्छति।।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441EA-4EDB-4EED-9DAB-405DD8645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/>
          <a:lstStyle/>
          <a:p>
            <a:r>
              <a:rPr lang="hi-IN" dirty="0"/>
              <a:t>भावः एक चींटी भी सतत् चलने</a:t>
            </a:r>
            <a:r>
              <a:rPr lang="en-IN" dirty="0"/>
              <a:t> </a:t>
            </a:r>
            <a:r>
              <a:rPr lang="hi-IN" dirty="0"/>
              <a:t>से सौ यौजन तक जा सकता है ।</a:t>
            </a:r>
          </a:p>
          <a:p>
            <a:r>
              <a:rPr lang="hi-IN" dirty="0"/>
              <a:t>यदि गरुड भी न चले तो एक कदम भी नहीं जा सकता है।</a:t>
            </a: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DE16B7-4D0F-4BB7-A11A-7B98430447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61674"/>
            <a:ext cx="5505254" cy="359632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60BF064-B377-4D3A-85E4-BC9F424E41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5254" y="3261674"/>
            <a:ext cx="6686746" cy="204090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F9E1208-79F6-406B-A9F5-26B4C65DFFD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9522" y="4967926"/>
            <a:ext cx="6495068" cy="1912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333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431A5-F943-40AA-8EF2-5838DEC3B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i-IN" dirty="0"/>
              <a:t>काकः कृष्णः पिकः कृष्णः को भेदः पिककाकयोः।</a:t>
            </a:r>
            <a:br>
              <a:rPr lang="hi-IN" dirty="0"/>
            </a:br>
            <a:r>
              <a:rPr lang="hi-IN" dirty="0"/>
              <a:t>वसन्तसमये प्राप्ते काकः काकः पिकः पिकः।।को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BE26D-E743-496C-9516-0C809E8B8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dirty="0"/>
              <a:t>कौआ और कोयल दोनो काले हैं, ऐसे उनमें कोई भेद नहीं है।वसन्त </a:t>
            </a:r>
          </a:p>
          <a:p>
            <a:r>
              <a:rPr lang="hi-IN" dirty="0"/>
              <a:t>ऋतु के समय कौआ कौआ है और कोयल कोयल है। अर्थात् वसन्त </a:t>
            </a:r>
          </a:p>
          <a:p>
            <a:r>
              <a:rPr lang="hi-IN" dirty="0"/>
              <a:t>ऋतु के आगमन पर कौआ और कोयल में भेद स्पष्ट हो जाता है।</a:t>
            </a:r>
          </a:p>
          <a:p>
            <a:endParaRPr lang="en-IN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9968CC-951D-42FB-9CD2-C4D58A34CF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181" y="3428999"/>
            <a:ext cx="5203595" cy="350912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7E32BC6-D640-4C19-8FE9-E857C94E6B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9776" y="3428999"/>
            <a:ext cx="6240545" cy="3429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499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235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सूक्ति स्तबकः</vt:lpstr>
      <vt:lpstr>पुस्तके पठितः पाठः जीवने नैव साधितः । किं भवेत तेन पाठेन जीवने यो न सार्थकः   भावः  पुस्तक की पढी हुई विद्या यदि जीवन   में काम नहीं आयी तो उस विद्या से   क्या लाभ जिसकी जीवन में सार्थकता  न हो।</vt:lpstr>
      <vt:lpstr>प्रिय वाक्य प्रदानेन सर्व तुष्यन्ति जन्तवः। तस्मात् प्रियं हि वक्तव्यं वचने का दरिद्रता।।</vt:lpstr>
      <vt:lpstr>गच्छन् पिपीलको याति योजनानां शतान्यपि। अगच्छन् वैनतैयोपि पदमेकम् न गच्छति।।</vt:lpstr>
      <vt:lpstr>काकः कृष्णः पिकः कृष्णः को भेदः पिककाकयोः। वसन्तसमये प्राप्ते काकः काकः पिकः पिकः।।को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सूक्ति स्तबकः</dc:title>
  <dc:creator>mukesh tiwari</dc:creator>
  <cp:lastModifiedBy>mukesh tiwari</cp:lastModifiedBy>
  <cp:revision>15</cp:revision>
  <dcterms:created xsi:type="dcterms:W3CDTF">2020-10-19T14:44:15Z</dcterms:created>
  <dcterms:modified xsi:type="dcterms:W3CDTF">2020-10-20T07:50:59Z</dcterms:modified>
</cp:coreProperties>
</file>